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529" autoAdjust="0"/>
    <p:restoredTop sz="94660"/>
  </p:normalViewPr>
  <p:slideViewPr>
    <p:cSldViewPr snapToGrid="0">
      <p:cViewPr varScale="1">
        <p:scale>
          <a:sx n="45" d="100"/>
          <a:sy n="45" d="100"/>
        </p:scale>
        <p:origin x="36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0CD56-93C3-410D-94CB-C6027FF5E22E}" type="datetimeFigureOut">
              <a:rPr lang="fr-FR" smtClean="0"/>
              <a:t>22/03/2020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81D40-FFB1-49C3-B8AE-A96482DD23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7645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0CD56-93C3-410D-94CB-C6027FF5E22E}" type="datetimeFigureOut">
              <a:rPr lang="fr-FR" smtClean="0"/>
              <a:t>22/03/2020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81D40-FFB1-49C3-B8AE-A96482DD23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4878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0CD56-93C3-410D-94CB-C6027FF5E22E}" type="datetimeFigureOut">
              <a:rPr lang="fr-FR" smtClean="0"/>
              <a:t>22/03/2020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81D40-FFB1-49C3-B8AE-A96482DD23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7383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0CD56-93C3-410D-94CB-C6027FF5E22E}" type="datetimeFigureOut">
              <a:rPr lang="fr-FR" smtClean="0"/>
              <a:t>22/03/2020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81D40-FFB1-49C3-B8AE-A96482DD23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6922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0CD56-93C3-410D-94CB-C6027FF5E22E}" type="datetimeFigureOut">
              <a:rPr lang="fr-FR" smtClean="0"/>
              <a:t>22/03/2020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81D40-FFB1-49C3-B8AE-A96482DD23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4973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0CD56-93C3-410D-94CB-C6027FF5E22E}" type="datetimeFigureOut">
              <a:rPr lang="fr-FR" smtClean="0"/>
              <a:t>22/03/2020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81D40-FFB1-49C3-B8AE-A96482DD23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7718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0CD56-93C3-410D-94CB-C6027FF5E22E}" type="datetimeFigureOut">
              <a:rPr lang="fr-FR" smtClean="0"/>
              <a:t>22/03/2020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81D40-FFB1-49C3-B8AE-A96482DD23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4156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0CD56-93C3-410D-94CB-C6027FF5E22E}" type="datetimeFigureOut">
              <a:rPr lang="fr-FR" smtClean="0"/>
              <a:t>22/03/2020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81D40-FFB1-49C3-B8AE-A96482DD23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554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0CD56-93C3-410D-94CB-C6027FF5E22E}" type="datetimeFigureOut">
              <a:rPr lang="fr-FR" smtClean="0"/>
              <a:t>22/03/2020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81D40-FFB1-49C3-B8AE-A96482DD23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2720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0CD56-93C3-410D-94CB-C6027FF5E22E}" type="datetimeFigureOut">
              <a:rPr lang="fr-FR" smtClean="0"/>
              <a:t>22/03/2020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81D40-FFB1-49C3-B8AE-A96482DD23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804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0CD56-93C3-410D-94CB-C6027FF5E22E}" type="datetimeFigureOut">
              <a:rPr lang="fr-FR" smtClean="0"/>
              <a:t>22/03/2020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81D40-FFB1-49C3-B8AE-A96482DD23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4515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0CD56-93C3-410D-94CB-C6027FF5E22E}" type="datetimeFigureOut">
              <a:rPr lang="fr-FR" smtClean="0"/>
              <a:t>22/03/2020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81D40-FFB1-49C3-B8AE-A96482DD23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8075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2"/>
          <p:cNvCxnSpPr/>
          <p:nvPr/>
        </p:nvCxnSpPr>
        <p:spPr>
          <a:xfrm flipV="1">
            <a:off x="0" y="3344092"/>
            <a:ext cx="9052560" cy="26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eur droit 3"/>
          <p:cNvCxnSpPr/>
          <p:nvPr/>
        </p:nvCxnSpPr>
        <p:spPr>
          <a:xfrm flipH="1" flipV="1">
            <a:off x="2934789" y="418011"/>
            <a:ext cx="52251" cy="61526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H="1" flipV="1">
            <a:off x="6208773" y="418011"/>
            <a:ext cx="52251" cy="61526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71" t="10666" r="18429" b="7238"/>
          <a:stretch/>
        </p:blipFill>
        <p:spPr>
          <a:xfrm>
            <a:off x="99724" y="418011"/>
            <a:ext cx="2743625" cy="2769326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08" t="11434" r="19238" b="9196"/>
          <a:stretch/>
        </p:blipFill>
        <p:spPr>
          <a:xfrm>
            <a:off x="6301520" y="418011"/>
            <a:ext cx="2710543" cy="2677885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72" t="11429" r="17857" b="8762"/>
          <a:stretch/>
        </p:blipFill>
        <p:spPr>
          <a:xfrm>
            <a:off x="3050615" y="3435533"/>
            <a:ext cx="2942695" cy="2860765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3731659" y="5212079"/>
            <a:ext cx="1580606" cy="5747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Arc 16"/>
          <p:cNvSpPr/>
          <p:nvPr/>
        </p:nvSpPr>
        <p:spPr>
          <a:xfrm rot="20422173">
            <a:off x="3783634" y="5364944"/>
            <a:ext cx="1331045" cy="1284589"/>
          </a:xfrm>
          <a:prstGeom prst="arc">
            <a:avLst>
              <a:gd name="adj1" fmla="val 13265858"/>
              <a:gd name="adj2" fmla="val 0"/>
            </a:avLst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25312" y="337357"/>
            <a:ext cx="2796517" cy="2984744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2401" y="3425609"/>
            <a:ext cx="2772602" cy="2870689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01520" y="3448544"/>
            <a:ext cx="2823274" cy="2952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89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/>
          <p:cNvCxnSpPr/>
          <p:nvPr/>
        </p:nvCxnSpPr>
        <p:spPr>
          <a:xfrm flipV="1">
            <a:off x="91440" y="3278778"/>
            <a:ext cx="9052560" cy="26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 flipH="1" flipV="1">
            <a:off x="3026229" y="352697"/>
            <a:ext cx="52251" cy="61526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flipH="1" flipV="1">
            <a:off x="6300213" y="352697"/>
            <a:ext cx="52251" cy="61526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76420" y="876664"/>
            <a:ext cx="2769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I’m</a:t>
            </a:r>
            <a:r>
              <a:rPr lang="fr-FR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happy</a:t>
            </a:r>
            <a:endParaRPr lang="fr-FR" sz="3600" dirty="0" smtClean="0">
              <a:latin typeface="Arial Black" panose="020B0A040201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163827" y="4160074"/>
            <a:ext cx="3056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I’m</a:t>
            </a:r>
            <a:r>
              <a:rPr lang="fr-FR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fr-FR" sz="36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angry</a:t>
            </a:r>
            <a:endParaRPr lang="fr-FR" sz="3600" dirty="0">
              <a:latin typeface="Arial Black" panose="020B0A040201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208772" y="876665"/>
            <a:ext cx="30562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I’m</a:t>
            </a:r>
            <a:r>
              <a:rPr lang="fr-FR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fr-FR" sz="36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surprised</a:t>
            </a:r>
            <a:endParaRPr lang="fr-FR" sz="3600" dirty="0">
              <a:latin typeface="Arial Black" panose="020B0A040201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115491" y="876666"/>
            <a:ext cx="3056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I’m</a:t>
            </a:r>
            <a:r>
              <a:rPr lang="fr-FR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fr-FR" sz="36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sad</a:t>
            </a:r>
            <a:endParaRPr lang="fr-FR" sz="3600" dirty="0">
              <a:latin typeface="Arial Black" panose="020B0A040201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-30041" y="4160074"/>
            <a:ext cx="30562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err="1" smtClean="0">
                <a:latin typeface="Arial Black" panose="020B0A04020102020204" pitchFamily="34" charset="0"/>
              </a:rPr>
              <a:t>I’m</a:t>
            </a:r>
            <a:r>
              <a:rPr lang="fr-FR" sz="3600" dirty="0" smtClean="0">
                <a:latin typeface="Arial Black" panose="020B0A04020102020204" pitchFamily="34" charset="0"/>
              </a:rPr>
              <a:t> </a:t>
            </a:r>
            <a:r>
              <a:rPr lang="fr-FR" sz="3600" dirty="0" err="1" smtClean="0">
                <a:latin typeface="Arial Black" panose="020B0A04020102020204" pitchFamily="34" charset="0"/>
              </a:rPr>
              <a:t>sick</a:t>
            </a:r>
            <a:r>
              <a:rPr lang="fr-FR" sz="3600" dirty="0" smtClean="0">
                <a:latin typeface="Arial Black" panose="020B0A04020102020204" pitchFamily="34" charset="0"/>
              </a:rPr>
              <a:t> /</a:t>
            </a:r>
          </a:p>
          <a:p>
            <a:pPr algn="ctr"/>
            <a:r>
              <a:rPr lang="fr-FR" sz="3600" dirty="0" err="1" smtClean="0">
                <a:latin typeface="Arial Black" panose="020B0A04020102020204" pitchFamily="34" charset="0"/>
              </a:rPr>
              <a:t>I’m</a:t>
            </a:r>
            <a:r>
              <a:rPr lang="fr-FR" sz="3600" dirty="0" smtClean="0">
                <a:latin typeface="Arial Black" panose="020B0A04020102020204" pitchFamily="34" charset="0"/>
              </a:rPr>
              <a:t> not </a:t>
            </a:r>
            <a:r>
              <a:rPr lang="fr-FR" sz="3600" dirty="0" err="1" smtClean="0">
                <a:latin typeface="Arial Black" panose="020B0A04020102020204" pitchFamily="34" charset="0"/>
              </a:rPr>
              <a:t>very</a:t>
            </a:r>
            <a:r>
              <a:rPr lang="fr-FR" sz="3600" dirty="0" smtClean="0">
                <a:latin typeface="Arial Black" panose="020B0A04020102020204" pitchFamily="34" charset="0"/>
              </a:rPr>
              <a:t> </a:t>
            </a:r>
            <a:r>
              <a:rPr lang="fr-FR" sz="3600" dirty="0" err="1" smtClean="0">
                <a:latin typeface="Arial Black" panose="020B0A04020102020204" pitchFamily="34" charset="0"/>
              </a:rPr>
              <a:t>well</a:t>
            </a:r>
            <a:endParaRPr lang="fr-FR" sz="3600" dirty="0">
              <a:latin typeface="Arial Black" panose="020B0A04020102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013269" y="4160073"/>
            <a:ext cx="30562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 </a:t>
            </a:r>
            <a:r>
              <a:rPr lang="fr-FR" sz="36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I’m</a:t>
            </a:r>
            <a:r>
              <a:rPr lang="fr-FR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fr-FR" sz="36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afraid</a:t>
            </a:r>
            <a:r>
              <a:rPr lang="fr-FR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/</a:t>
            </a:r>
          </a:p>
          <a:p>
            <a:pPr algn="ctr"/>
            <a:r>
              <a:rPr lang="fr-FR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 </a:t>
            </a:r>
            <a:r>
              <a:rPr lang="fr-FR" sz="36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I’m</a:t>
            </a:r>
            <a:r>
              <a:rPr lang="fr-FR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fr-FR" sz="36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scared</a:t>
            </a:r>
            <a:endParaRPr lang="fr-FR" sz="3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78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22</Words>
  <Application>Microsoft Office PowerPoint</Application>
  <PresentationFormat>Affichage à l'écran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Thème Office</vt:lpstr>
      <vt:lpstr>Présentation PowerPoint</vt:lpstr>
      <vt:lpstr>Présentation PowerPoint</vt:lpstr>
    </vt:vector>
  </TitlesOfParts>
  <Company>ACADEMIE DE LYON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Circo</dc:creator>
  <cp:lastModifiedBy>Circo</cp:lastModifiedBy>
  <cp:revision>8</cp:revision>
  <dcterms:created xsi:type="dcterms:W3CDTF">2020-03-19T09:24:15Z</dcterms:created>
  <dcterms:modified xsi:type="dcterms:W3CDTF">2020-03-22T14:09:52Z</dcterms:modified>
</cp:coreProperties>
</file>