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11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66cd0c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a66cd0c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b4876a6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b4876a6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a66cd0c0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a66cd0c0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a66cd0c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a66cd0c0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a66cd0c0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a66cd0c0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66cd0c0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66cd0c0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a66cd0c0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a66cd0c0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b01f9a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b01f9a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11" Type="http://schemas.openxmlformats.org/officeDocument/2006/relationships/image" Target="../media/image4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8200" y="75262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mfortaa"/>
                <a:ea typeface="Comfortaa"/>
                <a:cs typeface="Comfortaa"/>
                <a:sym typeface="Comfortaa"/>
              </a:rPr>
              <a:t>Chocolate Crispies</a:t>
            </a:r>
            <a:endParaRPr sz="6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69" name="Google Shape;69;p13" descr="Image result for chocolate crisp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450" y="1487250"/>
            <a:ext cx="2646500" cy="35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Ingredients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805075" y="2027175"/>
            <a:ext cx="29223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250 grammes of milk chocolate.</a:t>
            </a:r>
            <a:endParaRPr sz="2400" dirty="0"/>
          </a:p>
        </p:txBody>
      </p:sp>
      <p:sp>
        <p:nvSpPr>
          <p:cNvPr id="76" name="Google Shape;76;p14"/>
          <p:cNvSpPr txBox="1"/>
          <p:nvPr/>
        </p:nvSpPr>
        <p:spPr>
          <a:xfrm>
            <a:off x="6067825" y="3637075"/>
            <a:ext cx="2476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100 grammes of puffed rice.</a:t>
            </a:r>
            <a:endParaRPr sz="2400" dirty="0"/>
          </a:p>
        </p:txBody>
      </p:sp>
      <p:pic>
        <p:nvPicPr>
          <p:cNvPr id="77" name="Google Shape;77;p14" descr="Image result for milk chocola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5750" y="1833725"/>
            <a:ext cx="1970600" cy="14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descr="Image result for puffed ric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00" y="3420747"/>
            <a:ext cx="1860533" cy="12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E914CF-E43C-4820-BD82-300DD5A07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5697" y="19621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Materials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471900" y="196155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Saucepan</a:t>
            </a:r>
            <a:r>
              <a:rPr lang="en" dirty="0"/>
              <a:t> 				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Spoon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Bowl</a:t>
            </a:r>
            <a:r>
              <a:rPr lang="en" dirty="0"/>
              <a:t>					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cases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 descr="Image result for saucepan clip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8775" y="2305125"/>
            <a:ext cx="1518650" cy="8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descr="Image result for paper cases clipart"/>
          <p:cNvPicPr preferRelativeResize="0"/>
          <p:nvPr/>
        </p:nvPicPr>
        <p:blipFill rotWithShape="1">
          <a:blip r:embed="rId6">
            <a:alphaModFix/>
          </a:blip>
          <a:srcRect b="12334"/>
          <a:stretch/>
        </p:blipFill>
        <p:spPr>
          <a:xfrm>
            <a:off x="7135225" y="3442042"/>
            <a:ext cx="1518650" cy="13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descr="Image result for spoon clip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3647" y="2045550"/>
            <a:ext cx="1961575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descr="Image result for bowl clip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08775" y="3361837"/>
            <a:ext cx="1410925" cy="14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3F8B4E35-8347-495B-B965-952520826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Step 1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052" y="1700050"/>
            <a:ext cx="4785951" cy="35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506900" y="2236300"/>
            <a:ext cx="33843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Melt</a:t>
            </a:r>
            <a:r>
              <a:rPr lang="en" sz="2400"/>
              <a:t> the chocolate into a saucepan. </a:t>
            </a:r>
            <a:r>
              <a:rPr lang="en" sz="2400" b="1"/>
              <a:t>Stir. </a:t>
            </a:r>
            <a:endParaRPr sz="2400" b="1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BD4BFC-C33A-4EA9-9235-AF549F56B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096" y="18299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Step 2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75" y="1754275"/>
            <a:ext cx="3851625" cy="33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5560950" y="2251225"/>
            <a:ext cx="26835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Add</a:t>
            </a:r>
            <a:r>
              <a:rPr lang="en" sz="2400" dirty="0"/>
              <a:t> the puffed rice to the</a:t>
            </a:r>
            <a:r>
              <a:rPr lang="en-US" sz="2400" dirty="0"/>
              <a:t> melted</a:t>
            </a:r>
            <a:r>
              <a:rPr lang="en" sz="2400" dirty="0"/>
              <a:t> chocolate. </a:t>
            </a:r>
            <a:r>
              <a:rPr lang="en" sz="2400" b="1" dirty="0"/>
              <a:t>Stir.</a:t>
            </a:r>
            <a:r>
              <a:rPr lang="en" sz="2400" dirty="0"/>
              <a:t> </a:t>
            </a:r>
            <a:endParaRPr sz="2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B6179-F3BB-41B9-B8C0-11BBABC92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Step 3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350" y="1744325"/>
            <a:ext cx="4611751" cy="32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71900" y="184493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Spoon</a:t>
            </a:r>
            <a:r>
              <a:rPr lang="en" sz="2400"/>
              <a:t> the mixture into the paper cases. 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D7675B-F063-4418-96AC-528237251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406" y="190169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Step 4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50" y="1811225"/>
            <a:ext cx="2686558" cy="33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4681325" y="2773025"/>
            <a:ext cx="27729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Let cool</a:t>
            </a:r>
            <a:r>
              <a:rPr lang="en" sz="2400"/>
              <a:t> for 1 hour.</a:t>
            </a:r>
            <a:endParaRPr sz="2400"/>
          </a:p>
        </p:txBody>
      </p:sp>
      <p:pic>
        <p:nvPicPr>
          <p:cNvPr id="117" name="Google Shape;117;p19" descr="Image result for 1 hour passing on a clock clip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250" y="28836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9AF758-63D6-4C7C-A0D2-CC320521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Step 5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566525" y="2549375"/>
            <a:ext cx="295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Eat</a:t>
            </a:r>
            <a:r>
              <a:rPr lang="en" sz="2400"/>
              <a:t> and enjoy!</a:t>
            </a:r>
            <a:endParaRPr sz="2400"/>
          </a:p>
        </p:txBody>
      </p:sp>
      <p:pic>
        <p:nvPicPr>
          <p:cNvPr id="124" name="Google Shape;124;p20" descr="Image result for chocolate crispi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5250" y="1853100"/>
            <a:ext cx="4302150" cy="32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DEAAEE-236F-4841-AFA4-8AD612B0F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1150" y="200332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Review the steps!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3224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Melt: 			4.Spoon:				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Stir:				5. Let cool:  				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Add: 			6. Eat: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1" name="Google Shape;131;p21" descr="Image result for melting chocolate clip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175" y="2018425"/>
            <a:ext cx="877125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 descr="Image result for stiring clip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2313" y="3254862"/>
            <a:ext cx="724425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 descr="Image result for add to bowl clip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2313" y="4205275"/>
            <a:ext cx="799106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 descr="Image result for spoon into clip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5636" y="1984953"/>
            <a:ext cx="1103428" cy="6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Image result for fridge clip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1030" y="2993349"/>
            <a:ext cx="672650" cy="1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Image result for eat cake clip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67800" y="4113931"/>
            <a:ext cx="799100" cy="95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ABC8FC-B426-4A98-B515-6C906A427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5748" y="18699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Office PowerPoint</Application>
  <PresentationFormat>Affichage à l'écran (16:9)</PresentationFormat>
  <Paragraphs>25</Paragraphs>
  <Slides>9</Slides>
  <Notes>9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Roboto</vt:lpstr>
      <vt:lpstr>Arial</vt:lpstr>
      <vt:lpstr>Comfortaa</vt:lpstr>
      <vt:lpstr>Material</vt:lpstr>
      <vt:lpstr>Chocolate Crispies</vt:lpstr>
      <vt:lpstr>Ingredients</vt:lpstr>
      <vt:lpstr>Materials</vt:lpstr>
      <vt:lpstr>Step 1</vt:lpstr>
      <vt:lpstr>Step 2</vt:lpstr>
      <vt:lpstr>Step 3</vt:lpstr>
      <vt:lpstr>Step 4</vt:lpstr>
      <vt:lpstr>Step 5</vt:lpstr>
      <vt:lpstr>Review the steps!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Crispies</dc:title>
  <dc:creator>Sophie MATHEY</dc:creator>
  <cp:lastModifiedBy>Hewlett-Packard Company</cp:lastModifiedBy>
  <cp:revision>3</cp:revision>
  <dcterms:modified xsi:type="dcterms:W3CDTF">2020-03-24T09:57:20Z</dcterms:modified>
</cp:coreProperties>
</file>